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2019/10/9</a:t>
            </a:r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D331BE-4A26-441F-AE74-A51A4C94AC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2178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" noProof="0"/>
              <a:t>Mintaszöveg szerkesztése</a:t>
            </a:r>
          </a:p>
          <a:p>
            <a:pPr lvl="1" rtl="0"/>
            <a:r>
              <a:rPr lang="hu" noProof="0"/>
              <a:t>Második szint</a:t>
            </a:r>
          </a:p>
          <a:p>
            <a:pPr lvl="2" rtl="0"/>
            <a:r>
              <a:rPr lang="hu" noProof="0"/>
              <a:t>Harmadik szint</a:t>
            </a:r>
          </a:p>
          <a:p>
            <a:pPr lvl="3" rtl="0"/>
            <a:r>
              <a:rPr lang="hu" noProof="0"/>
              <a:t>Negyedik szint</a:t>
            </a:r>
          </a:p>
          <a:p>
            <a:pPr lvl="4" rtl="0"/>
            <a:r>
              <a:rPr lang="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F6B3765-1535-41FB-A927-AAD2D1E8538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6B3765-1535-41FB-A927-AAD2D1E8538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271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rtlCol="0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" noProof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pPr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zéles 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" noProof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372940"/>
            <a:ext cx="9302752" cy="2992904"/>
          </a:xfrm>
        </p:spPr>
        <p:txBody>
          <a:bodyPr rtlCol="0" anchor="ctr"/>
          <a:lstStyle>
            <a:lvl1pPr>
              <a:defRPr sz="4400"/>
            </a:lvl1pPr>
          </a:lstStyle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73372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8200" y="4509544"/>
            <a:ext cx="10512424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838200" y="6364165"/>
            <a:ext cx="2743200" cy="365125"/>
          </a:xfrm>
        </p:spPr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4038600" y="6364165"/>
            <a:ext cx="4114800" cy="365125"/>
          </a:xfrm>
        </p:spPr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8610600" y="6364165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  <p:sp>
        <p:nvSpPr>
          <p:cNvPr id="9" name="Szövegdoboz 8"/>
          <p:cNvSpPr txBox="1"/>
          <p:nvPr/>
        </p:nvSpPr>
        <p:spPr>
          <a:xfrm>
            <a:off x="1111044" y="79463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hu" sz="8000" noProof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10" name="Szövegdoboz 9"/>
          <p:cNvSpPr txBox="1"/>
          <p:nvPr/>
        </p:nvSpPr>
        <p:spPr>
          <a:xfrm>
            <a:off x="10437812" y="275101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0"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0"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" noProof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" noProof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" noProof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" noProof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" noProof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" noProof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ím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rtlCol="0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8" name="Alcím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" noProof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" noProof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" noProof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rtlCol="0"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" noProof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0"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" noProof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" noProof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" noProof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" noProof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noProof="0"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" noProof="0"/>
              <a:t>Mintaszöveg szerkesztése</a:t>
            </a:r>
          </a:p>
          <a:p>
            <a:pPr lvl="1" rtl="0"/>
            <a:r>
              <a:rPr lang="hu" noProof="0"/>
              <a:t>Második szint</a:t>
            </a:r>
          </a:p>
          <a:p>
            <a:pPr lvl="2" rtl="0"/>
            <a:r>
              <a:rPr lang="hu" noProof="0"/>
              <a:t>Harmadik szint</a:t>
            </a:r>
          </a:p>
          <a:p>
            <a:pPr lvl="3" rtl="0"/>
            <a:r>
              <a:rPr lang="hu" noProof="0"/>
              <a:t>Negyedik szint</a:t>
            </a:r>
          </a:p>
          <a:p>
            <a:pPr lvl="4" rtl="0"/>
            <a:r>
              <a:rPr lang="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r>
              <a:rPr lang="en-US" noProof="0"/>
              <a:t>2019/10/9</a:t>
            </a:r>
            <a:endParaRPr lang="en-US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endParaRPr lang="en-US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6D22F896-40B5-4ADD-8801-0D06FADFA095}" type="slidenum">
              <a:rPr lang="en-US" noProof="0"/>
              <a:pPr/>
              <a:t>‹#›</a:t>
            </a:fld>
            <a:endParaRPr lang="en-US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közelkép a hullámokról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Alcím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>
            <a:normAutofit/>
          </a:bodyPr>
          <a:lstStyle/>
          <a:p>
            <a:pPr rtl="0"/>
            <a:r>
              <a:rPr lang="hu-HU" dirty="0"/>
              <a:t>Váradi Tünde 13.c</a:t>
            </a:r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rtlCol="0">
            <a:normAutofit/>
          </a:bodyPr>
          <a:lstStyle/>
          <a:p>
            <a:pPr rtl="0"/>
            <a:r>
              <a:rPr lang="hu" dirty="0"/>
              <a:t>To-do list projekt</a:t>
            </a: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0DB68FD-E697-3566-1855-79CD89BDB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C93E14F-39E0-4A83-E864-2BAAB4205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Elkészüljön egy alap </a:t>
            </a:r>
            <a:r>
              <a:rPr lang="hu-HU" dirty="0" err="1"/>
              <a:t>to-do</a:t>
            </a:r>
            <a:r>
              <a:rPr lang="hu-HU" dirty="0"/>
              <a:t> </a:t>
            </a:r>
            <a:r>
              <a:rPr lang="hu-HU" dirty="0" err="1"/>
              <a:t>list</a:t>
            </a:r>
            <a:r>
              <a:rPr lang="hu-HU" dirty="0"/>
              <a:t> alkalmazás</a:t>
            </a:r>
          </a:p>
          <a:p>
            <a:pPr lvl="1"/>
            <a:r>
              <a:rPr lang="hu-HU" dirty="0"/>
              <a:t>A felhasználók feladatot tudjanak hozzáadni</a:t>
            </a:r>
          </a:p>
          <a:p>
            <a:pPr lvl="1"/>
            <a:r>
              <a:rPr lang="hu-HU" dirty="0"/>
              <a:t>Rendszerezés</a:t>
            </a:r>
          </a:p>
          <a:p>
            <a:pPr lvl="1"/>
            <a:r>
              <a:rPr lang="hu-HU" dirty="0"/>
              <a:t>Határidő beállítás</a:t>
            </a:r>
          </a:p>
          <a:p>
            <a:pPr lvl="1"/>
            <a:r>
              <a:rPr lang="hu-HU" dirty="0"/>
              <a:t>Nyomon követhető feladatvégzés</a:t>
            </a:r>
          </a:p>
          <a:p>
            <a:pPr lvl="1"/>
            <a:r>
              <a:rPr lang="hu-HU" dirty="0"/>
              <a:t>Prioritási sorrend felállítása</a:t>
            </a:r>
          </a:p>
        </p:txBody>
      </p:sp>
    </p:spTree>
    <p:extLst>
      <p:ext uri="{BB962C8B-B14F-4D97-AF65-F5344CB8AC3E}">
        <p14:creationId xmlns:p14="http://schemas.microsoft.com/office/powerpoint/2010/main" val="3872391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B35F14E-8BBE-77D8-4D0C-BB1527312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Funkciók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D310628-05CD-3DDE-05E3-AFA2A23A9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2767583"/>
            <a:ext cx="10233800" cy="3409379"/>
          </a:xfrm>
        </p:spPr>
        <p:txBody>
          <a:bodyPr/>
          <a:lstStyle/>
          <a:p>
            <a:r>
              <a:rPr lang="hu-HU" dirty="0"/>
              <a:t>Feladat hozzáadása</a:t>
            </a:r>
          </a:p>
          <a:p>
            <a:r>
              <a:rPr lang="hu-HU" dirty="0"/>
              <a:t>Határidő beállítása</a:t>
            </a:r>
          </a:p>
          <a:p>
            <a:r>
              <a:rPr lang="hu-HU" dirty="0"/>
              <a:t>Prioritás beállítása</a:t>
            </a:r>
          </a:p>
        </p:txBody>
      </p:sp>
    </p:spTree>
    <p:extLst>
      <p:ext uri="{BB962C8B-B14F-4D97-AF65-F5344CB8AC3E}">
        <p14:creationId xmlns:p14="http://schemas.microsoft.com/office/powerpoint/2010/main" val="1457335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B7870B-2954-ABEE-0D3F-E5B4E06B8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hu-HU" dirty="0"/>
              <a:t>Alkalmazás használata</a:t>
            </a:r>
          </a:p>
        </p:txBody>
      </p:sp>
      <p:pic>
        <p:nvPicPr>
          <p:cNvPr id="5" name="Tartalom helye 4" descr="A képen szöveg, képernyőkép, Betűtípus, szám látható&#10;&#10;Automatikusan generált leírás">
            <a:extLst>
              <a:ext uri="{FF2B5EF4-FFF2-40B4-BE49-F238E27FC236}">
                <a16:creationId xmlns:a16="http://schemas.microsoft.com/office/drawing/2014/main" id="{0E4A11FD-C3E9-FFE0-B26C-4C15E72A1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6465" y="1825625"/>
            <a:ext cx="4520870" cy="4351338"/>
          </a:xfrm>
          <a:noFill/>
        </p:spPr>
      </p:pic>
      <p:sp>
        <p:nvSpPr>
          <p:cNvPr id="6" name="Nyíl: lefelé mutató 5">
            <a:extLst>
              <a:ext uri="{FF2B5EF4-FFF2-40B4-BE49-F238E27FC236}">
                <a16:creationId xmlns:a16="http://schemas.microsoft.com/office/drawing/2014/main" id="{3F71265C-5CA8-72AC-667B-3729DD6ED78B}"/>
              </a:ext>
            </a:extLst>
          </p:cNvPr>
          <p:cNvSpPr/>
          <p:nvPr/>
        </p:nvSpPr>
        <p:spPr>
          <a:xfrm rot="3454618">
            <a:off x="7790199" y="2231360"/>
            <a:ext cx="439401" cy="17769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Nyíl: lefelé mutató 6">
            <a:extLst>
              <a:ext uri="{FF2B5EF4-FFF2-40B4-BE49-F238E27FC236}">
                <a16:creationId xmlns:a16="http://schemas.microsoft.com/office/drawing/2014/main" id="{3F180E26-E2EA-8CFE-9B42-5C58AC6DC369}"/>
              </a:ext>
            </a:extLst>
          </p:cNvPr>
          <p:cNvSpPr/>
          <p:nvPr/>
        </p:nvSpPr>
        <p:spPr>
          <a:xfrm rot="5208103">
            <a:off x="8096910" y="3305455"/>
            <a:ext cx="415849" cy="15508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Nyíl: lefelé mutató 7">
            <a:extLst>
              <a:ext uri="{FF2B5EF4-FFF2-40B4-BE49-F238E27FC236}">
                <a16:creationId xmlns:a16="http://schemas.microsoft.com/office/drawing/2014/main" id="{0211FCFF-D670-0EF2-C490-3D12346577F9}"/>
              </a:ext>
            </a:extLst>
          </p:cNvPr>
          <p:cNvSpPr/>
          <p:nvPr/>
        </p:nvSpPr>
        <p:spPr>
          <a:xfrm rot="15759825">
            <a:off x="3756764" y="4284571"/>
            <a:ext cx="439401" cy="17769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CDA721A-1946-71CA-56FA-4E14A814E4B8}"/>
              </a:ext>
            </a:extLst>
          </p:cNvPr>
          <p:cNvSpPr txBox="1"/>
          <p:nvPr/>
        </p:nvSpPr>
        <p:spPr>
          <a:xfrm>
            <a:off x="8877683" y="2458020"/>
            <a:ext cx="266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Feladatnak nevet kell adni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27C02FEB-1DA1-6137-3E13-F64A43FC70F5}"/>
              </a:ext>
            </a:extLst>
          </p:cNvPr>
          <p:cNvSpPr txBox="1"/>
          <p:nvPr/>
        </p:nvSpPr>
        <p:spPr>
          <a:xfrm>
            <a:off x="9090635" y="3816628"/>
            <a:ext cx="228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Dátum kiválasztása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73B4D8B5-7F22-1093-8023-9250FD28775F}"/>
              </a:ext>
            </a:extLst>
          </p:cNvPr>
          <p:cNvSpPr txBox="1"/>
          <p:nvPr/>
        </p:nvSpPr>
        <p:spPr>
          <a:xfrm>
            <a:off x="2024088" y="5135087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Mentés</a:t>
            </a:r>
          </a:p>
        </p:txBody>
      </p:sp>
    </p:spTree>
    <p:extLst>
      <p:ext uri="{BB962C8B-B14F-4D97-AF65-F5344CB8AC3E}">
        <p14:creationId xmlns:p14="http://schemas.microsoft.com/office/powerpoint/2010/main" val="2830029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70614F1-7E0C-D7ED-8060-57490D566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Alkalmazás használata</a:t>
            </a:r>
          </a:p>
        </p:txBody>
      </p:sp>
      <p:pic>
        <p:nvPicPr>
          <p:cNvPr id="12" name="Tartalom helye 11">
            <a:extLst>
              <a:ext uri="{FF2B5EF4-FFF2-40B4-BE49-F238E27FC236}">
                <a16:creationId xmlns:a16="http://schemas.microsoft.com/office/drawing/2014/main" id="{5427ADF6-4212-0EF8-1774-8A3A11E4AE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0735" y="1825625"/>
            <a:ext cx="3113104" cy="4351338"/>
          </a:xfrm>
        </p:spPr>
      </p:pic>
      <p:sp>
        <p:nvSpPr>
          <p:cNvPr id="13" name="Nyíl: lefelé mutató 12">
            <a:extLst>
              <a:ext uri="{FF2B5EF4-FFF2-40B4-BE49-F238E27FC236}">
                <a16:creationId xmlns:a16="http://schemas.microsoft.com/office/drawing/2014/main" id="{06A3BE98-E454-CD4F-0202-F8CB95A60E37}"/>
              </a:ext>
            </a:extLst>
          </p:cNvPr>
          <p:cNvSpPr/>
          <p:nvPr/>
        </p:nvSpPr>
        <p:spPr>
          <a:xfrm rot="3761239">
            <a:off x="7904325" y="3208778"/>
            <a:ext cx="439401" cy="17769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Nyíl: lefelé mutató 13">
            <a:extLst>
              <a:ext uri="{FF2B5EF4-FFF2-40B4-BE49-F238E27FC236}">
                <a16:creationId xmlns:a16="http://schemas.microsoft.com/office/drawing/2014/main" id="{8B882291-7B9E-C0D5-CE07-5CA34BE1FC3F}"/>
              </a:ext>
            </a:extLst>
          </p:cNvPr>
          <p:cNvSpPr/>
          <p:nvPr/>
        </p:nvSpPr>
        <p:spPr>
          <a:xfrm rot="5400000">
            <a:off x="7920945" y="4110668"/>
            <a:ext cx="439401" cy="17769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Nyíl: lefelé mutató 14">
            <a:extLst>
              <a:ext uri="{FF2B5EF4-FFF2-40B4-BE49-F238E27FC236}">
                <a16:creationId xmlns:a16="http://schemas.microsoft.com/office/drawing/2014/main" id="{8F152666-142C-ED2E-85AE-D9914106CD85}"/>
              </a:ext>
            </a:extLst>
          </p:cNvPr>
          <p:cNvSpPr/>
          <p:nvPr/>
        </p:nvSpPr>
        <p:spPr>
          <a:xfrm rot="17750195">
            <a:off x="4121161" y="3855107"/>
            <a:ext cx="439401" cy="177698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3E144AC3-9780-6687-2B1F-3F6FE4D1AB86}"/>
              </a:ext>
            </a:extLst>
          </p:cNvPr>
          <p:cNvSpPr txBox="1"/>
          <p:nvPr/>
        </p:nvSpPr>
        <p:spPr>
          <a:xfrm>
            <a:off x="8938936" y="3354963"/>
            <a:ext cx="3048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 körre kell rákattintani ekkor </a:t>
            </a:r>
          </a:p>
          <a:p>
            <a:r>
              <a:rPr lang="hu-HU" dirty="0"/>
              <a:t>lesz kész egy feladat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18A02865-F5E1-B064-390D-8AA87FF62A90}"/>
              </a:ext>
            </a:extLst>
          </p:cNvPr>
          <p:cNvSpPr txBox="1"/>
          <p:nvPr/>
        </p:nvSpPr>
        <p:spPr>
          <a:xfrm>
            <a:off x="9029138" y="4700159"/>
            <a:ext cx="3048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Az X segítségével lehet törölni</a:t>
            </a:r>
          </a:p>
          <a:p>
            <a:r>
              <a:rPr lang="hu-HU" dirty="0"/>
              <a:t>egy feladatot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C2DD9AC3-EE65-1C1A-BAC2-3ED369200EAE}"/>
              </a:ext>
            </a:extLst>
          </p:cNvPr>
          <p:cNvSpPr txBox="1"/>
          <p:nvPr/>
        </p:nvSpPr>
        <p:spPr>
          <a:xfrm>
            <a:off x="1209839" y="3962332"/>
            <a:ext cx="2472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Különböző színek jelölik</a:t>
            </a:r>
          </a:p>
          <a:p>
            <a:r>
              <a:rPr lang="hu-HU" dirty="0"/>
              <a:t>a feladat prioritását</a:t>
            </a:r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EE1E84A0-5476-96B8-E816-6226F5EDE346}"/>
              </a:ext>
            </a:extLst>
          </p:cNvPr>
          <p:cNvSpPr txBox="1"/>
          <p:nvPr/>
        </p:nvSpPr>
        <p:spPr>
          <a:xfrm>
            <a:off x="1203301" y="4700159"/>
            <a:ext cx="16244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Zöld: alacsony</a:t>
            </a:r>
          </a:p>
          <a:p>
            <a:r>
              <a:rPr lang="hu-HU" dirty="0"/>
              <a:t>Sárga: közepes</a:t>
            </a:r>
          </a:p>
          <a:p>
            <a:r>
              <a:rPr lang="hu-HU" dirty="0"/>
              <a:t>Piros: magas</a:t>
            </a:r>
          </a:p>
        </p:txBody>
      </p:sp>
    </p:spTree>
    <p:extLst>
      <p:ext uri="{BB962C8B-B14F-4D97-AF65-F5344CB8AC3E}">
        <p14:creationId xmlns:p14="http://schemas.microsoft.com/office/powerpoint/2010/main" val="3003238086"/>
      </p:ext>
    </p:extLst>
  </p:cSld>
  <p:clrMapOvr>
    <a:masterClrMapping/>
  </p:clrMapOvr>
</p:sld>
</file>

<file path=ppt/theme/theme1.xml><?xml version="1.0" encoding="utf-8"?>
<a:theme xmlns:a="http://schemas.openxmlformats.org/drawingml/2006/main" name="Mélység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929380_38Langs_Updated" id="{BEF8140B-3AD6-4094-ACF3-1A535894ABA7}" vid="{36AFF7AF-9823-435F-82FB-E60346E3D0A3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Mélység arculat</Template>
  <TotalTime>23</TotalTime>
  <Words>80</Words>
  <Application>Microsoft Office PowerPoint</Application>
  <PresentationFormat>Szélesvásznú</PresentationFormat>
  <Paragraphs>28</Paragraphs>
  <Slides>5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9" baseType="lpstr">
      <vt:lpstr>Arial</vt:lpstr>
      <vt:lpstr>Calibri</vt:lpstr>
      <vt:lpstr>Corbel</vt:lpstr>
      <vt:lpstr>Mélység</vt:lpstr>
      <vt:lpstr>To-do list projekt</vt:lpstr>
      <vt:lpstr>Projekt célja</vt:lpstr>
      <vt:lpstr>Funkciók</vt:lpstr>
      <vt:lpstr>Alkalmazás használata</vt:lpstr>
      <vt:lpstr>Alkalmazás használata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Váradi Tünde Virág 583</dc:creator>
  <cp:lastModifiedBy>Váradi Tünde Virág 583</cp:lastModifiedBy>
  <cp:revision>1</cp:revision>
  <dcterms:created xsi:type="dcterms:W3CDTF">2024-09-04T12:34:01Z</dcterms:created>
  <dcterms:modified xsi:type="dcterms:W3CDTF">2024-09-04T12:57:28Z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